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6" r:id="rId3"/>
    <p:sldId id="277" r:id="rId4"/>
    <p:sldId id="257" r:id="rId5"/>
    <p:sldId id="279" r:id="rId6"/>
    <p:sldId id="278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8" autoAdjust="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4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E1A05-1212-974C-959A-7823B0E3C7E6}" type="datetimeFigureOut">
              <a:rPr lang="en-US" smtClean="0"/>
              <a:pPr/>
              <a:t>10/4/2010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B3215-32D9-D543-8C3C-CA6A1D9A04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sppn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a.gov/region" TargetMode="External"/><Relationship Id="rId2" Type="http://schemas.openxmlformats.org/officeDocument/2006/relationships/hyperlink" Target="http://www.biodiesel.com/index.php/company/press/call_to_actio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Webinar: “Fryer to Fuel and other Sustainable Biodiesel Models”</a:t>
            </a:r>
            <a:endParaRPr lang="en-US" dirty="0"/>
          </a:p>
        </p:txBody>
      </p:sp>
      <p:pic>
        <p:nvPicPr>
          <p:cNvPr id="5" name="Content Placeholder 4" descr="wsppn 2lines-1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829" r="-3829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Webinar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This webinar will be muted to reduce or eliminate external auditory  disturbances;</a:t>
            </a:r>
          </a:p>
          <a:p>
            <a:r>
              <a:rPr lang="en-US" sz="2400" dirty="0" smtClean="0"/>
              <a:t>The webinar will be available for download at </a:t>
            </a:r>
            <a:r>
              <a:rPr lang="en-US" sz="2400" dirty="0" smtClean="0">
                <a:hlinkClick r:id="rId2"/>
              </a:rPr>
              <a:t>www.wsppn.org</a:t>
            </a:r>
            <a:r>
              <a:rPr lang="en-US" sz="2400" dirty="0" smtClean="0"/>
              <a:t> .  </a:t>
            </a:r>
          </a:p>
          <a:p>
            <a:r>
              <a:rPr lang="en-US" sz="2400" dirty="0" smtClean="0"/>
              <a:t>If you are experiencing technical difficulties, please call toll free at 1-800-263-6317, or direct at 1-805-617-7000. Press 2 when prompted. 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Brought to you by: </a:t>
            </a:r>
          </a:p>
          <a:p>
            <a:r>
              <a:rPr lang="en-US" sz="2400" dirty="0" smtClean="0"/>
              <a:t>The Western Sustainability Pollution Prevention Network (WSPPN) </a:t>
            </a:r>
          </a:p>
          <a:p>
            <a:r>
              <a:rPr lang="en-US" sz="2400" dirty="0" smtClean="0"/>
              <a:t>The Nevada Business Environmental Program (BEP) </a:t>
            </a:r>
          </a:p>
          <a:p>
            <a:pPr lvl="1"/>
            <a:r>
              <a:rPr lang="en-US" sz="2400" i="1" dirty="0" smtClean="0"/>
              <a:t>for free and confidential services, call toll-free at 1-800-882-3233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SPPNe-postcard.jpg"/>
          <p:cNvPicPr>
            <a:picLocks noGrp="1" noChangeAspect="1"/>
          </p:cNvPicPr>
          <p:nvPr>
            <p:ph idx="1"/>
          </p:nvPr>
        </p:nvPicPr>
        <p:blipFill>
          <a:blip r:embed="rId2"/>
          <a:srcRect t="-7133" b="-7133"/>
          <a:stretch>
            <a:fillRect/>
          </a:stretch>
        </p:blipFill>
        <p:spPr>
          <a:xfrm>
            <a:off x="457200" y="1124010"/>
            <a:ext cx="8229600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Biodiesel Webinar Agenda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1896035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10:00 am</a:t>
            </a:r>
            <a:endParaRPr lang="en-US" sz="1200" dirty="0" smtClean="0"/>
          </a:p>
          <a:p>
            <a:pPr>
              <a:buNone/>
            </a:pPr>
            <a:r>
              <a:rPr lang="en-US" dirty="0" smtClean="0"/>
              <a:t>10:05</a:t>
            </a:r>
          </a:p>
          <a:p>
            <a:pPr>
              <a:buNone/>
            </a:pPr>
            <a:endParaRPr lang="en-US" sz="2162" dirty="0" smtClean="0"/>
          </a:p>
          <a:p>
            <a:pPr>
              <a:buNone/>
            </a:pPr>
            <a:r>
              <a:rPr lang="en-US" dirty="0" smtClean="0"/>
              <a:t>10:25</a:t>
            </a:r>
          </a:p>
          <a:p>
            <a:pPr>
              <a:buNone/>
            </a:pPr>
            <a:r>
              <a:rPr lang="en-US" dirty="0" smtClean="0"/>
              <a:t>10:30</a:t>
            </a:r>
          </a:p>
          <a:p>
            <a:pPr>
              <a:buNone/>
            </a:pPr>
            <a:r>
              <a:rPr lang="en-US" dirty="0" smtClean="0"/>
              <a:t>10:50</a:t>
            </a:r>
          </a:p>
          <a:p>
            <a:pPr>
              <a:buNone/>
            </a:pPr>
            <a:r>
              <a:rPr lang="en-US" dirty="0" smtClean="0"/>
              <a:t>10:55</a:t>
            </a:r>
          </a:p>
          <a:p>
            <a:pPr>
              <a:buNone/>
            </a:pPr>
            <a:r>
              <a:rPr lang="en-US" dirty="0" smtClean="0"/>
              <a:t>11:20</a:t>
            </a:r>
          </a:p>
          <a:p>
            <a:pPr>
              <a:buNone/>
            </a:pPr>
            <a:r>
              <a:rPr lang="en-US" dirty="0" smtClean="0"/>
              <a:t>11:25</a:t>
            </a:r>
          </a:p>
          <a:p>
            <a:pPr>
              <a:buNone/>
            </a:pPr>
            <a:r>
              <a:rPr lang="en-US" dirty="0" smtClean="0"/>
              <a:t>11:30 am </a:t>
            </a:r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1922928" y="1600200"/>
            <a:ext cx="6992472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Webinar Purpose, Instructions for Attendees</a:t>
            </a:r>
          </a:p>
          <a:p>
            <a:r>
              <a:rPr lang="en-US" dirty="0" smtClean="0"/>
              <a:t>Olof Hansen, U.S. EPA Region 9 (San Francisco, CA)</a:t>
            </a:r>
          </a:p>
          <a:p>
            <a:r>
              <a:rPr lang="en-US" dirty="0" smtClean="0"/>
              <a:t>Q&amp;A</a:t>
            </a:r>
          </a:p>
          <a:p>
            <a:r>
              <a:rPr lang="en-US" dirty="0" smtClean="0"/>
              <a:t>Jo Fleming – Ecology Action (Santa Cruz, CA)</a:t>
            </a:r>
          </a:p>
          <a:p>
            <a:r>
              <a:rPr lang="en-US" dirty="0" smtClean="0"/>
              <a:t>Q&amp;A</a:t>
            </a:r>
          </a:p>
          <a:p>
            <a:r>
              <a:rPr lang="en-US" dirty="0" smtClean="0"/>
              <a:t>Carlo Luri, Bently Biofuels (Minden, NV)</a:t>
            </a:r>
          </a:p>
          <a:p>
            <a:r>
              <a:rPr lang="en-US" dirty="0" smtClean="0"/>
              <a:t>Q&amp;A</a:t>
            </a:r>
          </a:p>
          <a:p>
            <a:r>
              <a:rPr lang="en-US" dirty="0" smtClean="0"/>
              <a:t>Information &amp; Resources</a:t>
            </a:r>
          </a:p>
          <a:p>
            <a:r>
              <a:rPr lang="en-US" dirty="0" smtClean="0"/>
              <a:t>Adjourn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590100"/>
            <a:ext cx="4038600" cy="5705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Olof</a:t>
            </a:r>
            <a:r>
              <a:rPr lang="en-US" dirty="0" smtClean="0"/>
              <a:t> Hansen</a:t>
            </a:r>
          </a:p>
          <a:p>
            <a:pPr marL="0" indent="0">
              <a:buNone/>
            </a:pPr>
            <a:r>
              <a:rPr lang="en-US" dirty="0" smtClean="0"/>
              <a:t>U.S. EPA Region 9</a:t>
            </a:r>
          </a:p>
          <a:p>
            <a:pPr marL="0" indent="0">
              <a:buNone/>
            </a:pPr>
            <a:r>
              <a:rPr lang="en-US" dirty="0" smtClean="0"/>
              <a:t>San Francisco, CA</a:t>
            </a:r>
          </a:p>
          <a:p>
            <a:pPr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Jo Fleming – Owner Ecology Action</a:t>
            </a:r>
          </a:p>
          <a:p>
            <a:pPr marL="0" indent="0">
              <a:buNone/>
            </a:pPr>
            <a:r>
              <a:rPr lang="en-US" dirty="0" smtClean="0"/>
              <a:t>Santa Cruz, CA</a:t>
            </a:r>
          </a:p>
          <a:p>
            <a:pPr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Carlo </a:t>
            </a:r>
            <a:r>
              <a:rPr lang="en-US" dirty="0" err="1" smtClean="0"/>
              <a:t>Luri</a:t>
            </a:r>
            <a:r>
              <a:rPr lang="en-US" dirty="0" smtClean="0"/>
              <a:t>, General Mngr.</a:t>
            </a:r>
          </a:p>
          <a:p>
            <a:pPr marL="0" indent="0">
              <a:buNone/>
            </a:pPr>
            <a:r>
              <a:rPr lang="en-US" dirty="0" err="1" smtClean="0"/>
              <a:t>Bently</a:t>
            </a:r>
            <a:r>
              <a:rPr lang="en-US" dirty="0" smtClean="0"/>
              <a:t> </a:t>
            </a:r>
            <a:r>
              <a:rPr lang="en-US" dirty="0" err="1" smtClean="0"/>
              <a:t>Biofuels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Minden, NV</a:t>
            </a:r>
          </a:p>
          <a:p>
            <a:endParaRPr lang="en-US" dirty="0"/>
          </a:p>
        </p:txBody>
      </p:sp>
      <p:pic>
        <p:nvPicPr>
          <p:cNvPr id="5" name="Content Placeholder 4" descr="Carlo_Summer08_crop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375" r="12500" b="-375"/>
          <a:stretch>
            <a:fillRect/>
          </a:stretch>
        </p:blipFill>
        <p:spPr>
          <a:xfrm>
            <a:off x="4648200" y="3582633"/>
            <a:ext cx="3533780" cy="2712597"/>
          </a:xfrm>
        </p:spPr>
      </p:pic>
      <p:pic>
        <p:nvPicPr>
          <p:cNvPr id="6" name="Picture 5" descr="Ocroppe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13" y="216450"/>
            <a:ext cx="2125867" cy="31089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&amp; Resources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Call To Action! Biodiesel FET Credit Extension Needs Your Support Now!</a:t>
            </a:r>
          </a:p>
          <a:p>
            <a:pPr lvl="1"/>
            <a:r>
              <a:rPr lang="en-US" sz="2900" dirty="0" smtClean="0">
                <a:hlinkClick r:id="rId2"/>
              </a:rPr>
              <a:t>http://</a:t>
            </a:r>
            <a:r>
              <a:rPr lang="en-US" sz="2900" dirty="0" smtClean="0">
                <a:hlinkClick r:id="rId2"/>
              </a:rPr>
              <a:t>www.biodiesel.com/index.php/company/press/call_to_action</a:t>
            </a:r>
            <a:endParaRPr lang="en-US" sz="2900" dirty="0" smtClean="0"/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On-line Resources</a:t>
            </a:r>
            <a:endParaRPr lang="en-US" sz="2900" dirty="0" smtClean="0"/>
          </a:p>
          <a:p>
            <a:r>
              <a:rPr lang="en-US" sz="2900" dirty="0" err="1" smtClean="0"/>
              <a:t>Bently</a:t>
            </a:r>
            <a:r>
              <a:rPr lang="en-US" sz="2900" dirty="0" smtClean="0"/>
              <a:t> </a:t>
            </a:r>
            <a:r>
              <a:rPr lang="en-US" sz="2900" dirty="0" err="1" smtClean="0"/>
              <a:t>Biofuels</a:t>
            </a:r>
            <a:r>
              <a:rPr lang="en-US" sz="2900" dirty="0" smtClean="0"/>
              <a:t> Company                               </a:t>
            </a:r>
            <a:r>
              <a:rPr lang="en-US" sz="2900" dirty="0" smtClean="0"/>
              <a:t>bentlybiofuels.com</a:t>
            </a:r>
            <a:endParaRPr lang="en-US" sz="2900" dirty="0" smtClean="0"/>
          </a:p>
          <a:p>
            <a:r>
              <a:rPr lang="en-US" sz="2900" dirty="0" smtClean="0"/>
              <a:t>BTS Fuel Testing                                               biodieseltesting.com     </a:t>
            </a:r>
          </a:p>
          <a:p>
            <a:r>
              <a:rPr lang="en-US" sz="2900" dirty="0" smtClean="0"/>
              <a:t>National Biodiesel Board                                </a:t>
            </a:r>
            <a:r>
              <a:rPr lang="en-US" sz="2900" dirty="0" smtClean="0"/>
              <a:t>biodiesel.org</a:t>
            </a:r>
            <a:endParaRPr lang="en-US" sz="2900" dirty="0" smtClean="0"/>
          </a:p>
          <a:p>
            <a:r>
              <a:rPr lang="en-US" sz="2900" dirty="0" smtClean="0"/>
              <a:t>Pacific Biodiesel                                              </a:t>
            </a:r>
            <a:r>
              <a:rPr lang="en-US" sz="2900" dirty="0" smtClean="0"/>
              <a:t>  biodiesel.com</a:t>
            </a:r>
            <a:endParaRPr lang="en-US" sz="2900" dirty="0" smtClean="0"/>
          </a:p>
          <a:p>
            <a:r>
              <a:rPr lang="en-US" sz="2900" dirty="0" smtClean="0"/>
              <a:t>Sustainable Biodiesel Alliance                       </a:t>
            </a:r>
            <a:r>
              <a:rPr lang="en-US" sz="2900" dirty="0" smtClean="0"/>
              <a:t>fuelresponsibly.org</a:t>
            </a:r>
            <a:endParaRPr lang="en-US" sz="2900" dirty="0" smtClean="0"/>
          </a:p>
          <a:p>
            <a:r>
              <a:rPr lang="en-US" sz="2900" dirty="0" smtClean="0"/>
              <a:t>Dept. of Energy Alternative Fuels Data Center      afdc.energy.gov/</a:t>
            </a:r>
            <a:r>
              <a:rPr lang="en-US" sz="2900" dirty="0" err="1" smtClean="0"/>
              <a:t>afdc</a:t>
            </a:r>
            <a:endParaRPr lang="en-US" sz="2900" dirty="0" smtClean="0"/>
          </a:p>
          <a:p>
            <a:r>
              <a:rPr lang="en-US" sz="2900" dirty="0" smtClean="0"/>
              <a:t>National Renewable Energy Lab                          nrel.gov</a:t>
            </a:r>
          </a:p>
          <a:p>
            <a:r>
              <a:rPr lang="en-US" sz="2900" dirty="0" err="1" smtClean="0"/>
              <a:t>NearBio</a:t>
            </a:r>
            <a:r>
              <a:rPr lang="en-US" sz="2900" dirty="0" smtClean="0"/>
              <a:t> - Biodiesel Locator                                 </a:t>
            </a:r>
            <a:r>
              <a:rPr lang="en-US" sz="2900" dirty="0" smtClean="0"/>
              <a:t>nearbio.com</a:t>
            </a:r>
          </a:p>
          <a:p>
            <a:r>
              <a:rPr lang="en-US" sz="2900" dirty="0" smtClean="0"/>
              <a:t>Region 9 Biodiesel Resources – </a:t>
            </a:r>
            <a:r>
              <a:rPr lang="en-US" sz="2900" dirty="0" smtClean="0">
                <a:hlinkClick r:id="rId3"/>
              </a:rPr>
              <a:t>www.epa.gov/region</a:t>
            </a:r>
            <a:r>
              <a:rPr lang="en-US" sz="2900" dirty="0" smtClean="0"/>
              <a:t> 9/waste/biodiesel</a:t>
            </a:r>
          </a:p>
          <a:p>
            <a:endParaRPr lang="en-US" sz="44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Thank You for Your Participation!</a:t>
            </a:r>
          </a:p>
        </p:txBody>
      </p:sp>
      <p:pic>
        <p:nvPicPr>
          <p:cNvPr id="8" name="Picture 7" descr="title-banner-2lin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6" y="-25424"/>
            <a:ext cx="9144000" cy="1663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216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Webinar: “Fryer to Fuel and other Sustainable Biodiesel Models”</vt:lpstr>
      <vt:lpstr>Webinar Instructions</vt:lpstr>
      <vt:lpstr>Slide 3</vt:lpstr>
      <vt:lpstr>Biodiesel Webinar Agenda</vt:lpstr>
      <vt:lpstr>Slide 5</vt:lpstr>
      <vt:lpstr>Information &amp; Resources</vt:lpstr>
      <vt:lpstr>Slide 7</vt:lpstr>
    </vt:vector>
  </TitlesOfParts>
  <Company>InThink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Advisory Board Meeting</dc:title>
  <dc:creator>Office 2004 Test Drive User</dc:creator>
  <cp:lastModifiedBy>Donna Walden</cp:lastModifiedBy>
  <cp:revision>68</cp:revision>
  <dcterms:created xsi:type="dcterms:W3CDTF">2010-10-04T14:37:21Z</dcterms:created>
  <dcterms:modified xsi:type="dcterms:W3CDTF">2010-10-04T17:01:10Z</dcterms:modified>
</cp:coreProperties>
</file>