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94" r:id="rId2"/>
    <p:sldId id="301" r:id="rId3"/>
    <p:sldId id="299" r:id="rId4"/>
    <p:sldId id="300" r:id="rId5"/>
    <p:sldId id="303" r:id="rId6"/>
    <p:sldId id="30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28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E8EE-58C1-914E-B964-E7C6D5BF605F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398F-2DFD-2A47-88B2-3A9D02E204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A2528A-8AEB-6046-A699-CBC088F46C53}" type="datetimeFigureOut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6B8C88-BD73-694E-905B-085C7F4E5BE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eader.google.com/" TargetMode="External"/><Relationship Id="rId3" Type="http://schemas.openxmlformats.org/officeDocument/2006/relationships/hyperlink" Target="http://blindsearch.fejus.com/" TargetMode="External"/><Relationship Id="rId7" Type="http://schemas.openxmlformats.org/officeDocument/2006/relationships/hyperlink" Target="http://www.p2rx.org/services/rapidresponse.cfm" TargetMode="External"/><Relationship Id="rId12" Type="http://schemas.openxmlformats.org/officeDocument/2006/relationships/hyperlink" Target="http://readitlaterlist.com/" TargetMode="External"/><Relationship Id="rId2" Type="http://schemas.openxmlformats.org/officeDocument/2006/relationships/hyperlink" Target="http://bvsg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lrppr.org/sectors" TargetMode="External"/><Relationship Id="rId11" Type="http://schemas.openxmlformats.org/officeDocument/2006/relationships/hyperlink" Target="http://www.getcloudlet.com/" TargetMode="External"/><Relationship Id="rId5" Type="http://schemas.openxmlformats.org/officeDocument/2006/relationships/hyperlink" Target="http://www.glrppr.org/helpdesk/" TargetMode="External"/><Relationship Id="rId10" Type="http://schemas.openxmlformats.org/officeDocument/2006/relationships/hyperlink" Target="http://www.deeperweb.com/" TargetMode="External"/><Relationship Id="rId4" Type="http://schemas.openxmlformats.org/officeDocument/2006/relationships/hyperlink" Target="http://lib.wmrc.uiuc.edu/enb" TargetMode="External"/><Relationship Id="rId9" Type="http://schemas.openxmlformats.org/officeDocument/2006/relationships/hyperlink" Target="http://delicious.com/tsmom12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ppn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79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Web 2.0 Social Networking Webinar</a:t>
            </a:r>
            <a:br>
              <a:rPr lang="en-US" sz="4000" dirty="0" smtClean="0"/>
            </a:br>
            <a:r>
              <a:rPr lang="en-US" sz="3600" dirty="0" smtClean="0"/>
              <a:t> July 28, 2010</a:t>
            </a:r>
            <a:endParaRPr lang="en-US" sz="3600" dirty="0"/>
          </a:p>
        </p:txBody>
      </p:sp>
      <p:pic>
        <p:nvPicPr>
          <p:cNvPr id="16" name="Content Placeholder 15" descr="wsppn 2line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37862" y="2737904"/>
            <a:ext cx="4633199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By WSPPN</a:t>
            </a:r>
            <a:endParaRPr lang="en-US" dirty="0"/>
          </a:p>
        </p:txBody>
      </p:sp>
      <p:pic>
        <p:nvPicPr>
          <p:cNvPr id="10" name="Content Placeholder 9" descr="front[2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8" y="1844872"/>
            <a:ext cx="8359343" cy="4023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73873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Social Media and Why It’s Important</a:t>
            </a:r>
          </a:p>
          <a:p>
            <a:r>
              <a:rPr lang="en-US" dirty="0" smtClean="0"/>
              <a:t>Social Media &amp; P2Rx</a:t>
            </a:r>
          </a:p>
          <a:p>
            <a:pPr lvl="1"/>
            <a:r>
              <a:rPr lang="en-US" dirty="0" smtClean="0"/>
              <a:t>Information </a:t>
            </a:r>
          </a:p>
          <a:p>
            <a:pPr lvl="1"/>
            <a:r>
              <a:rPr lang="en-US" dirty="0" smtClean="0"/>
              <a:t>Building Communities</a:t>
            </a:r>
          </a:p>
          <a:p>
            <a:r>
              <a:rPr lang="en-US" dirty="0" smtClean="0"/>
              <a:t>Q&amp;A</a:t>
            </a:r>
          </a:p>
          <a:p>
            <a:r>
              <a:rPr lang="en-US" dirty="0" smtClean="0"/>
              <a:t>Tools &amp; Trade-Offs</a:t>
            </a:r>
          </a:p>
          <a:p>
            <a:r>
              <a:rPr lang="en-US" dirty="0" smtClean="0"/>
              <a:t>Q&amp;A</a:t>
            </a:r>
          </a:p>
          <a:p>
            <a:r>
              <a:rPr lang="en-US" dirty="0" smtClean="0"/>
              <a:t>How to Deal with  Information Overload</a:t>
            </a:r>
          </a:p>
          <a:p>
            <a:r>
              <a:rPr lang="en-US" dirty="0" smtClean="0"/>
              <a:t>Summary &amp; Resources</a:t>
            </a:r>
          </a:p>
          <a:p>
            <a:r>
              <a:rPr lang="en-US" dirty="0" smtClean="0"/>
              <a:t>Q&amp;A</a:t>
            </a:r>
          </a:p>
        </p:txBody>
      </p:sp>
      <p:pic>
        <p:nvPicPr>
          <p:cNvPr id="12" name="Content Placeholder 11" descr="Web2 0 flier (July28 2010 Rev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279" y="1479176"/>
            <a:ext cx="3956857" cy="512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95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Rick Yoder </a:t>
            </a:r>
            <a:r>
              <a:rPr lang="en-US" sz="2000" dirty="0" smtClean="0"/>
              <a:t>– P2RIC – University of Nebraska at Omaha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Laura Barnes </a:t>
            </a:r>
            <a:r>
              <a:rPr lang="en-US" sz="2000" dirty="0" smtClean="0"/>
              <a:t>– Illinois Sustainable Technology Center</a:t>
            </a:r>
            <a:endParaRPr lang="en-US" sz="2000" dirty="0"/>
          </a:p>
        </p:txBody>
      </p:sp>
      <p:pic>
        <p:nvPicPr>
          <p:cNvPr id="7" name="Content Placeholder 6" descr="RickYoder_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7963" y="2803853"/>
            <a:ext cx="2977555" cy="2834640"/>
          </a:xfrm>
        </p:spPr>
      </p:pic>
      <p:pic>
        <p:nvPicPr>
          <p:cNvPr id="10" name="Content Placeholder 9" descr="avt_tsmom1219_lar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51466" y="2710846"/>
            <a:ext cx="2036616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00643"/>
            <a:ext cx="4040188" cy="639762"/>
          </a:xfrm>
        </p:spPr>
        <p:txBody>
          <a:bodyPr/>
          <a:lstStyle/>
          <a:p>
            <a:r>
              <a:rPr lang="en-US" dirty="0" smtClean="0"/>
              <a:t>     Useful Links: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400643"/>
            <a:ext cx="4041775" cy="639762"/>
          </a:xfrm>
        </p:spPr>
        <p:txBody>
          <a:bodyPr/>
          <a:lstStyle/>
          <a:p>
            <a:r>
              <a:rPr lang="en-US" dirty="0" smtClean="0"/>
              <a:t>   Useful Firefox Add-Ons: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11186"/>
            <a:ext cx="4040188" cy="498885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/>
              <a:t>Bing vs. Google </a:t>
            </a:r>
            <a:r>
              <a:rPr lang="en-US" sz="3700" u="sng" dirty="0" smtClean="0">
                <a:hlinkClick r:id="rId2"/>
              </a:rPr>
              <a:t>http://bvsg.org/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Blind Search</a:t>
            </a:r>
            <a:br>
              <a:rPr lang="en-US" sz="3700" dirty="0" smtClean="0"/>
            </a:br>
            <a:r>
              <a:rPr lang="en-US" sz="3700" u="sng" dirty="0" smtClean="0">
                <a:hlinkClick r:id="rId3"/>
              </a:rPr>
              <a:t>http://blindsearch.fejus.com/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Environmental News Bits</a:t>
            </a:r>
            <a:br>
              <a:rPr lang="en-US" sz="3700" dirty="0" smtClean="0"/>
            </a:br>
            <a:r>
              <a:rPr lang="en-US" sz="3700" u="sng" dirty="0" smtClean="0">
                <a:hlinkClick r:id="rId4"/>
              </a:rPr>
              <a:t>http://lib.wmrc.uiuc.edu/enb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GLRPPR Help Desk</a:t>
            </a:r>
            <a:br>
              <a:rPr lang="en-US" sz="3700" dirty="0" smtClean="0"/>
            </a:br>
            <a:r>
              <a:rPr lang="en-US" sz="3700" u="sng" dirty="0" smtClean="0">
                <a:hlinkClick r:id="rId5"/>
              </a:rPr>
              <a:t>http://www.glrppr.org/helpdesk/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GLRPPR Sector Resources</a:t>
            </a:r>
            <a:br>
              <a:rPr lang="en-US" sz="3700" dirty="0" smtClean="0"/>
            </a:br>
            <a:r>
              <a:rPr lang="en-US" sz="3700" u="sng" dirty="0" smtClean="0">
                <a:hlinkClick r:id="rId6"/>
              </a:rPr>
              <a:t>http://www.glrppr.org/sectors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P2Rx Rapid Response</a:t>
            </a:r>
            <a:br>
              <a:rPr lang="en-US" sz="3700" dirty="0" smtClean="0"/>
            </a:br>
            <a:r>
              <a:rPr lang="en-US" sz="3700" u="sng" dirty="0" smtClean="0">
                <a:hlinkClick r:id="rId7"/>
              </a:rPr>
              <a:t>http://www.p2rx.org/services/rapidresponse.cfm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Google Reader</a:t>
            </a:r>
            <a:br>
              <a:rPr lang="en-US" sz="3700" dirty="0" smtClean="0"/>
            </a:br>
            <a:r>
              <a:rPr lang="en-US" sz="3700" u="sng" dirty="0" smtClean="0">
                <a:hlinkClick r:id="rId8"/>
              </a:rPr>
              <a:t>http://reader.google.com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Laura L. Barnes' Delicious Bookmarks</a:t>
            </a:r>
            <a:br>
              <a:rPr lang="en-US" sz="3700" dirty="0" smtClean="0"/>
            </a:br>
            <a:r>
              <a:rPr lang="en-US" sz="3700" u="sng" dirty="0" smtClean="0">
                <a:hlinkClick r:id="rId9"/>
              </a:rPr>
              <a:t>http://delicious.com/tsmom1219</a:t>
            </a:r>
            <a:r>
              <a:rPr lang="en-US" sz="3700" dirty="0" smtClean="0"/>
              <a:t/>
            </a:r>
            <a:br>
              <a:rPr lang="en-US" sz="3700" dirty="0" smtClean="0"/>
            </a:br>
            <a:endParaRPr lang="en-US" sz="37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7388" y="2174875"/>
            <a:ext cx="4646611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Deeper Web </a:t>
            </a:r>
            <a:br>
              <a:rPr lang="en-US" dirty="0" smtClean="0"/>
            </a:br>
            <a:r>
              <a:rPr lang="en-US" u="sng" dirty="0" smtClean="0">
                <a:solidFill>
                  <a:srgbClr val="C00000"/>
                </a:solidFill>
                <a:hlinkClick r:id="rId10"/>
              </a:rPr>
              <a:t>http://www.deeperweb.com/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Search Cloudlet </a:t>
            </a:r>
            <a:br>
              <a:rPr lang="en-US" dirty="0" smtClean="0"/>
            </a:br>
            <a:r>
              <a:rPr lang="en-US" u="sng" dirty="0" smtClean="0">
                <a:hlinkClick r:id="rId11"/>
              </a:rPr>
              <a:t>http://www.getcloudlet.com/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 It Later </a:t>
            </a:r>
            <a:br>
              <a:rPr lang="en-US" dirty="0" smtClean="0"/>
            </a:br>
            <a:r>
              <a:rPr lang="en-US" u="sng" dirty="0" smtClean="0">
                <a:hlinkClick r:id="rId12"/>
              </a:rPr>
              <a:t>http://readitlaterlist.com/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3807318"/>
            <a:ext cx="7772400" cy="15097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See Webinar on </a:t>
            </a:r>
            <a:r>
              <a:rPr lang="en-US" sz="4000" dirty="0" smtClean="0">
                <a:hlinkClick r:id="rId2"/>
              </a:rPr>
              <a:t>www.wsppn.org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1114</TotalTime>
  <Words>72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Web 2.0 Social Networking Webinar  July 28, 2010</vt:lpstr>
      <vt:lpstr>Hosted By WSPPN</vt:lpstr>
      <vt:lpstr>Webinar Agenda</vt:lpstr>
      <vt:lpstr>Presenters</vt:lpstr>
      <vt:lpstr>Slide 5</vt:lpstr>
      <vt:lpstr>Thank You!</vt:lpstr>
    </vt:vector>
  </TitlesOfParts>
  <Company>InThink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Donna Walden</cp:lastModifiedBy>
  <cp:revision>95</cp:revision>
  <dcterms:created xsi:type="dcterms:W3CDTF">2010-03-26T05:19:07Z</dcterms:created>
  <dcterms:modified xsi:type="dcterms:W3CDTF">2010-07-29T19:55:07Z</dcterms:modified>
</cp:coreProperties>
</file>